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31726" y="2000"/>
            <a:ext cx="9112274" cy="6878924"/>
            <a:chOff x="31726" y="6504"/>
            <a:chExt cx="8860754" cy="6750888"/>
          </a:xfrm>
        </p:grpSpPr>
        <p:pic>
          <p:nvPicPr>
            <p:cNvPr id="2050" name="Picture 2" descr="C:\Users\user\Desktop\Resize\KIMG0356_R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" t="22556" r="9477" b="357"/>
            <a:stretch/>
          </p:blipFill>
          <p:spPr bwMode="auto">
            <a:xfrm>
              <a:off x="4446743" y="7772"/>
              <a:ext cx="4445737" cy="6749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user\Desktop\Resize\KIMG0489_R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02" t="6917" b="18706"/>
            <a:stretch/>
          </p:blipFill>
          <p:spPr bwMode="auto">
            <a:xfrm>
              <a:off x="31726" y="6504"/>
              <a:ext cx="4415017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260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6</cp:revision>
  <dcterms:created xsi:type="dcterms:W3CDTF">2018-02-20T07:32:23Z</dcterms:created>
  <dcterms:modified xsi:type="dcterms:W3CDTF">2018-08-16T12:23:56Z</dcterms:modified>
</cp:coreProperties>
</file>